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Red Hat Text"/>
      <p:regular r:id="rId15"/>
    </p:embeddedFont>
    <p:embeddedFont>
      <p:font typeface="Red Hat Text"/>
      <p:regular r:id="rId16"/>
    </p:embeddedFont>
    <p:embeddedFont>
      <p:font typeface="Red Hat Text"/>
      <p:regular r:id="rId17"/>
    </p:embeddedFont>
    <p:embeddedFont>
      <p:font typeface="Red Hat Text"/>
      <p:regular r:id="rId18"/>
    </p:embeddedFont>
    <p:embeddedFont>
      <p:font typeface="Roboto Light"/>
      <p:regular r:id="rId19"/>
    </p:embeddedFont>
    <p:embeddedFont>
      <p:font typeface="Roboto Light"/>
      <p:regular r:id="rId20"/>
    </p:embeddedFont>
    <p:embeddedFont>
      <p:font typeface="Roboto Light"/>
      <p:regular r:id="rId21"/>
    </p:embeddedFont>
    <p:embeddedFont>
      <p:font typeface="Roboto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17812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Основы работы виртуальной машины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945136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Виртуальная машина — ключ к эффективному управлению ресурсами IT-инфраструктуры.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980384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Сегодня расскажем, как она работает и зачем нужна.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6324124" y="5650468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44" y="5658088"/>
            <a:ext cx="367665" cy="3676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26687" y="5632609"/>
            <a:ext cx="1673066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3B3535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maItylord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86583"/>
            <a:ext cx="104295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Что такое виртуальная машина (ВМ)?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4888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Определение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080153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Программная эмуляция компьютера внутри физического устройства.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5061585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Позволяет запускать независимые операционные системы.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4888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Примеры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408015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Разработка и тестирование ПО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454687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Безопасное изолированное окружение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879" y="803315"/>
            <a:ext cx="7650242" cy="1255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Преимущества использования виртуальных машин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46879" y="2378512"/>
            <a:ext cx="480060" cy="48006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440299" y="2451854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Экономия ресурсов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440299" y="2893695"/>
            <a:ext cx="6956822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Одна физическая машина — несколько ВМ, эффективное распределение нагрузки.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6879" y="4003119"/>
            <a:ext cx="480060" cy="48006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1440299" y="4076462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Гибкость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440299" y="4518303"/>
            <a:ext cx="695682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Легкое развертывание, масштабирование и резервирование.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6879" y="5286375"/>
            <a:ext cx="480060" cy="48006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440299" y="5359717"/>
            <a:ext cx="2510552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Изоляция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440299" y="5801558"/>
            <a:ext cx="695682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Безопасность путем отделения процессов внутри ВМ.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6879" y="6569631"/>
            <a:ext cx="480060" cy="48006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4" name="Text 11"/>
          <p:cNvSpPr/>
          <p:nvPr/>
        </p:nvSpPr>
        <p:spPr>
          <a:xfrm>
            <a:off x="1440299" y="6642973"/>
            <a:ext cx="2653189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Простота управления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440299" y="7084814"/>
            <a:ext cx="6956822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Централизованный контроль и автоматизация процессов.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58566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Типы виртуальных машин: Системные и процессные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8648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Системные ВМ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45615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Эмулируют полный компьютер, запускают гостевые операционные системы.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543758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Полная изоляция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90430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Используются для серверов и тестирования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38648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Процессные ВМ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445615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Запускают отдельные приложения в изолированной среде.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543758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Портируемость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90430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Пример: JVM для Java-программ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10454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Архитектура виртуальной машины: Гипервизор и гостевые ОС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575566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6424374" y="3633549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101959" y="3657838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Гипервизор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101959" y="4153376"/>
            <a:ext cx="28068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Управляет ресурсами и контролирует запуск ВМ.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10208062" y="3575566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9" name="Text 6"/>
          <p:cNvSpPr/>
          <p:nvPr/>
        </p:nvSpPr>
        <p:spPr>
          <a:xfrm>
            <a:off x="10308312" y="3633549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85897" y="3657838"/>
            <a:ext cx="280689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Гостевая ОС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85897" y="4153376"/>
            <a:ext cx="280689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Работает внутри ВМ как обычная операционная система.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6324124" y="5781199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3" name="Text 10"/>
          <p:cNvSpPr/>
          <p:nvPr/>
        </p:nvSpPr>
        <p:spPr>
          <a:xfrm>
            <a:off x="6424374" y="5839182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101959" y="586347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Взаимодействие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101959" y="6359009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Гипервизор создает безопасные изолированные окружения для ВМ.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55448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Создание и настройка виртуальной машины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321487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376124" y="33214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Выбор гипервизора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76124" y="3817025"/>
            <a:ext cx="69301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Определите платформу: VMware, Hyper-V, VirtualBox и др.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196697" y="4439364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1735098" y="4439364"/>
            <a:ext cx="31787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Настройка параметров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735098" y="4934903"/>
            <a:ext cx="657117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Выделение процессоров, оперативной памяти, диска.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1555790" y="5557242"/>
            <a:ext cx="179427" cy="878562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2094190" y="555724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Установка ОС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2094190" y="6052780"/>
            <a:ext cx="62120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Загрузка гостевой системы и установка нужного ПО.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3012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Основные операции с виртуальными машинами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2838926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75448" y="293917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Запуск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675448" y="3434715"/>
            <a:ext cx="663082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Активируйте ВМ для работы и тестирования.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338280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75448" y="44385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Остановка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675448" y="4934069"/>
            <a:ext cx="663082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Безопасное завершение работы гостевой ОС.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837634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75448" y="593788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Клонирование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675448" y="6433423"/>
            <a:ext cx="663082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Создание точных копий для резервного копирования или развертывания.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35712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Безопасность и производительность виртуальных машин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406735"/>
            <a:ext cx="3614618" cy="1823918"/>
          </a:xfrm>
          <a:prstGeom prst="roundRect">
            <a:avLst>
              <a:gd name="adj" fmla="val 1969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077039" y="36460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Безопасность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4141589"/>
            <a:ext cx="31359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Изоляция процессов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77039" y="4608314"/>
            <a:ext cx="31359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Обновления и патчи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691658" y="3406735"/>
            <a:ext cx="3614618" cy="1823918"/>
          </a:xfrm>
          <a:prstGeom prst="roundRect">
            <a:avLst>
              <a:gd name="adj" fmla="val 1969"/>
            </a:avLst>
          </a:prstGeom>
          <a:solidFill>
            <a:srgbClr val="F3E8E8"/>
          </a:solidFill>
          <a:ln/>
        </p:spPr>
      </p:sp>
      <p:sp>
        <p:nvSpPr>
          <p:cNvPr id="9" name="Text 6"/>
          <p:cNvSpPr/>
          <p:nvPr/>
        </p:nvSpPr>
        <p:spPr>
          <a:xfrm>
            <a:off x="4930973" y="3646051"/>
            <a:ext cx="293155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Производительность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30973" y="4141589"/>
            <a:ext cx="31359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Оптимизация ресурсов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4930973" y="4608314"/>
            <a:ext cx="31359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Мониторинг нагрузки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837724" y="5469969"/>
            <a:ext cx="7468553" cy="1823918"/>
          </a:xfrm>
          <a:prstGeom prst="roundRect">
            <a:avLst>
              <a:gd name="adj" fmla="val 1969"/>
            </a:avLst>
          </a:prstGeom>
          <a:solidFill>
            <a:srgbClr val="F3E8E8"/>
          </a:solidFill>
          <a:ln/>
        </p:spPr>
      </p:sp>
      <p:sp>
        <p:nvSpPr>
          <p:cNvPr id="13" name="Text 10"/>
          <p:cNvSpPr/>
          <p:nvPr/>
        </p:nvSpPr>
        <p:spPr>
          <a:xfrm>
            <a:off x="1077039" y="570928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Лучшие практики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077039" y="6204823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Регулярное резервное копирование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077039" y="6671548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Использование аппаратного ускорения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2025-05-23T04:53:14Z</dcterms:created>
  <dcterms:modified xsi:type="dcterms:W3CDTF">2025-05-23T04:53:14Z</dcterms:modified>
</cp:coreProperties>
</file>